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3D3492-2014-4CFD-868B-D4AAA52BC1F5}" v="1" dt="2022-10-26T16:30:09.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16" autoAdjust="0"/>
    <p:restoredTop sz="91163" autoAdjust="0"/>
  </p:normalViewPr>
  <p:slideViewPr>
    <p:cSldViewPr snapToGrid="0">
      <p:cViewPr varScale="1">
        <p:scale>
          <a:sx n="104" d="100"/>
          <a:sy n="104" d="100"/>
        </p:scale>
        <p:origin x="110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386885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148559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211311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149305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119220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93710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148740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323241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393036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48282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012B6F8-59DB-423D-B2A9-37EAE3969FF0}" type="datetimeFigureOut">
              <a:rPr lang="fr-FR" smtClean="0"/>
              <a:t>27/10/2023</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690C9AD-20C8-431A-A260-148DE2E45828}" type="slidenum">
              <a:rPr lang="fr-FR" smtClean="0"/>
              <a:t>‹N°›</a:t>
            </a:fld>
            <a:endParaRPr lang="fr-FR" dirty="0"/>
          </a:p>
        </p:txBody>
      </p:sp>
    </p:spTree>
    <p:extLst>
      <p:ext uri="{BB962C8B-B14F-4D97-AF65-F5344CB8AC3E}">
        <p14:creationId xmlns:p14="http://schemas.microsoft.com/office/powerpoint/2010/main" val="1690736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2B6F8-59DB-423D-B2A9-37EAE3969FF0}" type="datetimeFigureOut">
              <a:rPr lang="fr-FR" smtClean="0"/>
              <a:t>27/10/2023</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0C9AD-20C8-431A-A260-148DE2E45828}" type="slidenum">
              <a:rPr lang="fr-FR" smtClean="0"/>
              <a:t>‹N°›</a:t>
            </a:fld>
            <a:endParaRPr lang="fr-FR" dirty="0"/>
          </a:p>
        </p:txBody>
      </p:sp>
    </p:spTree>
    <p:extLst>
      <p:ext uri="{BB962C8B-B14F-4D97-AF65-F5344CB8AC3E}">
        <p14:creationId xmlns:p14="http://schemas.microsoft.com/office/powerpoint/2010/main" val="3742618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ctrTitle"/>
          </p:nvPr>
        </p:nvSpPr>
        <p:spPr bwMode="auto">
          <a:xfrm>
            <a:off x="378369" y="386080"/>
            <a:ext cx="11398469" cy="747452"/>
          </a:xfrm>
          <a:prstGeom prst="rect">
            <a:avLst/>
          </a:prstGeom>
          <a:noFill/>
          <a:ln w="36000">
            <a:solidFill>
              <a:srgbClr val="008000"/>
            </a:solidFill>
            <a:round/>
            <a:headEnd/>
            <a:tailEnd/>
          </a:ln>
          <a:effectLst/>
        </p:spPr>
        <p:txBody>
          <a:bodyPr lIns="18000" tIns="18000" rIns="18000" bIns="18000">
            <a:normAutofit/>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4400" i="1" dirty="0">
                <a:solidFill>
                  <a:srgbClr val="00AE00"/>
                </a:solidFill>
              </a:rPr>
              <a:t>FLASH CONTACT NOVEMBRE 2023</a:t>
            </a:r>
          </a:p>
        </p:txBody>
      </p:sp>
      <p:sp>
        <p:nvSpPr>
          <p:cNvPr id="8" name="Text Box 4">
            <a:extLst>
              <a:ext uri="{FF2B5EF4-FFF2-40B4-BE49-F238E27FC236}">
                <a16:creationId xmlns:a16="http://schemas.microsoft.com/office/drawing/2014/main" id="{B0A3F498-B284-420A-B66C-911C4B32DCC1}"/>
              </a:ext>
            </a:extLst>
          </p:cNvPr>
          <p:cNvSpPr txBox="1">
            <a:spLocks noChangeArrowheads="1"/>
          </p:cNvSpPr>
          <p:nvPr/>
        </p:nvSpPr>
        <p:spPr bwMode="auto">
          <a:xfrm>
            <a:off x="378369" y="1204657"/>
            <a:ext cx="11398468" cy="1411918"/>
          </a:xfrm>
          <a:prstGeom prst="rect">
            <a:avLst/>
          </a:prstGeom>
          <a:noFill/>
          <a:ln w="36000">
            <a:solidFill>
              <a:srgbClr val="008000"/>
            </a:solidFill>
            <a:round/>
            <a:headEnd/>
            <a:tailEnd/>
          </a:ln>
          <a:effectLst/>
        </p:spPr>
        <p:txBody>
          <a:bodyPr lIns="108000" tIns="0" rIns="108000" bIns="0"/>
          <a:lstStyle/>
          <a:p>
            <a:pPr algn="ctr"/>
            <a:r>
              <a:rPr lang="fr-FR" b="1" i="1" u="sng" dirty="0"/>
              <a:t>PROPRETE DES PARKINGS DE LA COMMUNE</a:t>
            </a:r>
          </a:p>
          <a:p>
            <a:pPr algn="ctr"/>
            <a:endParaRPr lang="fr-FR" sz="900" dirty="0"/>
          </a:p>
          <a:p>
            <a:pPr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Il est rappelé que les parkings mis à disposition des riverains sur notre commune, ne sont en aucun cas des dépotoirs, il en va de même pour les abords des conteneurs de tri mis à disposition par la Grenoble Alpes Métropole. Les agents municipaux ne sont pas missionnés pour pallier le comportement inacceptable de certains de nos contemporains.</a:t>
            </a:r>
          </a:p>
          <a:p>
            <a:pPr algn="just"/>
            <a:endParaRPr lang="fr-FR" sz="1400" dirty="0"/>
          </a:p>
          <a:p>
            <a:pPr algn="just"/>
            <a:endParaRPr lang="fr-FR" sz="800" b="1" i="1" u="sng" dirty="0"/>
          </a:p>
          <a:p>
            <a:pPr algn="just"/>
            <a:endParaRPr lang="fr-FR" sz="1400" dirty="0"/>
          </a:p>
          <a:p>
            <a:pPr algn="ctr"/>
            <a:endParaRPr lang="fr-FR" sz="1600" b="1" i="1" u="sng" dirty="0"/>
          </a:p>
        </p:txBody>
      </p:sp>
      <p:sp>
        <p:nvSpPr>
          <p:cNvPr id="9" name="Espace réservé du pied de page 2"/>
          <p:cNvSpPr>
            <a:spLocks noGrp="1"/>
          </p:cNvSpPr>
          <p:nvPr>
            <p:ph type="ftr" sz="quarter" idx="11"/>
          </p:nvPr>
        </p:nvSpPr>
        <p:spPr>
          <a:xfrm>
            <a:off x="378369" y="6344754"/>
            <a:ext cx="11398468" cy="427403"/>
          </a:xfrm>
        </p:spPr>
        <p:txBody>
          <a:bodyPr/>
          <a:lstStyle/>
          <a:p>
            <a:r>
              <a:rPr lang="fr-FR" dirty="0"/>
              <a:t>Mairie de Saint Pierre de Mésage - Flash contact – Novembre 2023</a:t>
            </a:r>
          </a:p>
        </p:txBody>
      </p:sp>
      <p:sp>
        <p:nvSpPr>
          <p:cNvPr id="7" name="Text Box 4">
            <a:extLst>
              <a:ext uri="{FF2B5EF4-FFF2-40B4-BE49-F238E27FC236}">
                <a16:creationId xmlns:a16="http://schemas.microsoft.com/office/drawing/2014/main" id="{73A7EB57-1B54-469A-B6A8-36E822BA25FB}"/>
              </a:ext>
            </a:extLst>
          </p:cNvPr>
          <p:cNvSpPr txBox="1">
            <a:spLocks noChangeArrowheads="1"/>
          </p:cNvSpPr>
          <p:nvPr/>
        </p:nvSpPr>
        <p:spPr bwMode="auto">
          <a:xfrm>
            <a:off x="378369" y="2687701"/>
            <a:ext cx="11398468" cy="1576482"/>
          </a:xfrm>
          <a:prstGeom prst="rect">
            <a:avLst/>
          </a:prstGeom>
          <a:noFill/>
          <a:ln w="36000">
            <a:solidFill>
              <a:srgbClr val="008000"/>
            </a:solidFill>
            <a:round/>
            <a:headEnd/>
            <a:tailEnd/>
          </a:ln>
          <a:effectLst/>
        </p:spPr>
        <p:txBody>
          <a:bodyPr lIns="108000" tIns="0" rIns="108000" bIns="0"/>
          <a:lstStyle/>
          <a:p>
            <a:pPr algn="ctr"/>
            <a:endParaRPr lang="fr-FR" sz="500" b="1" i="1" u="sng" dirty="0"/>
          </a:p>
          <a:p>
            <a:pPr algn="ctr"/>
            <a:r>
              <a:rPr lang="fr-FR" b="1" i="1" u="sng" dirty="0"/>
              <a:t>BRULAGE DES DECHETS VERTS</a:t>
            </a:r>
          </a:p>
          <a:p>
            <a:pPr algn="ctr"/>
            <a:endParaRPr lang="fr-FR" sz="900" b="1" i="1" u="sng" dirty="0"/>
          </a:p>
          <a:p>
            <a:pPr algn="just">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La Mairie rappelle qu’il est formellement interdit de procéder au brûlage des déchets verts sur le territoire de la Métropole conformément à l’arrêté Préfectoral n°2013-322-0020, et ce même à des fins de lutte contre un essaim de guêpes, cette pratique est à proscrire sous peine de poursuites.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fr-FR" sz="1400" dirty="0"/>
          </a:p>
          <a:p>
            <a:pPr algn="just"/>
            <a:endParaRPr lang="fr-FR" sz="800" b="1" i="1" u="sng" dirty="0"/>
          </a:p>
          <a:p>
            <a:pPr algn="just"/>
            <a:endParaRPr lang="fr-FR" sz="1400" dirty="0"/>
          </a:p>
          <a:p>
            <a:pPr algn="ctr"/>
            <a:endParaRPr lang="fr-FR" sz="1600" b="1" i="1" u="sng" dirty="0"/>
          </a:p>
        </p:txBody>
      </p:sp>
      <p:sp>
        <p:nvSpPr>
          <p:cNvPr id="11" name="Text Box 4">
            <a:extLst>
              <a:ext uri="{FF2B5EF4-FFF2-40B4-BE49-F238E27FC236}">
                <a16:creationId xmlns:a16="http://schemas.microsoft.com/office/drawing/2014/main" id="{2E7B7240-73A0-4D5A-89BF-75493BDDEEC4}"/>
              </a:ext>
            </a:extLst>
          </p:cNvPr>
          <p:cNvSpPr txBox="1">
            <a:spLocks noChangeArrowheads="1"/>
          </p:cNvSpPr>
          <p:nvPr/>
        </p:nvSpPr>
        <p:spPr bwMode="auto">
          <a:xfrm>
            <a:off x="378368" y="4336611"/>
            <a:ext cx="11398469" cy="2008144"/>
          </a:xfrm>
          <a:prstGeom prst="rect">
            <a:avLst/>
          </a:prstGeom>
          <a:noFill/>
          <a:ln w="36000">
            <a:solidFill>
              <a:srgbClr val="008000"/>
            </a:solidFill>
            <a:round/>
            <a:headEnd/>
            <a:tailEnd/>
          </a:ln>
          <a:effectLst/>
        </p:spPr>
        <p:txBody>
          <a:bodyPr vert="horz" lIns="108000" tIns="0" rIns="10800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None/>
            </a:pPr>
            <a:r>
              <a:rPr lang="fr-FR" sz="1800" b="1" i="1" u="sng" dirty="0"/>
              <a:t>ELAGAGE </a:t>
            </a:r>
          </a:p>
          <a:p>
            <a:pPr marL="0" indent="0" algn="just">
              <a:lnSpc>
                <a:spcPct val="107000"/>
              </a:lnSpc>
              <a:spcBef>
                <a:spcPts val="0"/>
              </a:spcBef>
              <a:spcAft>
                <a:spcPts val="800"/>
              </a:spcAft>
              <a:buNone/>
            </a:pPr>
            <a:r>
              <a:rPr lang="fr-FR" sz="1800" dirty="0"/>
              <a:t>Nous vous remercions de bien penser à entretenir tout au long de l’année vos arbres, haies et abords de routes.</a:t>
            </a:r>
          </a:p>
          <a:p>
            <a:pPr marL="0" indent="0" algn="just">
              <a:lnSpc>
                <a:spcPct val="107000"/>
              </a:lnSpc>
              <a:spcBef>
                <a:spcPts val="0"/>
              </a:spcBef>
              <a:spcAft>
                <a:spcPts val="800"/>
              </a:spcAft>
              <a:buNone/>
            </a:pPr>
            <a:r>
              <a:rPr lang="fr-FR" sz="1800" dirty="0"/>
              <a:t>En effet, la Métropole demande à ce que les voies communales soit convenablement entretenues notamment pour une question d’accessibilité pour le ramassage scolaire et le passage des camions poubelle. Merci de contacter la Mairie, en cas d’intervention d’un professionnel dans votre propriété, si ce dernier prévoyait d’intervenir en dehors des horaires fixés par l’arrêté municipal, relatif aux nuisances sonores.</a:t>
            </a:r>
          </a:p>
          <a:p>
            <a:pPr marL="0" indent="0" algn="ctr">
              <a:lnSpc>
                <a:spcPct val="120000"/>
              </a:lnSpc>
              <a:spcBef>
                <a:spcPts val="0"/>
              </a:spcBef>
              <a:buNone/>
            </a:pPr>
            <a:endParaRPr lang="fr-FR" sz="900" dirty="0"/>
          </a:p>
          <a:p>
            <a:pPr marL="0" indent="0">
              <a:lnSpc>
                <a:spcPct val="120000"/>
              </a:lnSpc>
              <a:spcBef>
                <a:spcPts val="0"/>
              </a:spcBef>
              <a:buNone/>
            </a:pPr>
            <a:endParaRPr lang="fr-FR" sz="900" dirty="0"/>
          </a:p>
        </p:txBody>
      </p:sp>
    </p:spTree>
    <p:extLst>
      <p:ext uri="{BB962C8B-B14F-4D97-AF65-F5344CB8AC3E}">
        <p14:creationId xmlns:p14="http://schemas.microsoft.com/office/powerpoint/2010/main" val="115782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title"/>
          </p:nvPr>
        </p:nvSpPr>
        <p:spPr bwMode="auto">
          <a:xfrm>
            <a:off x="378371" y="365125"/>
            <a:ext cx="11398469" cy="801523"/>
          </a:xfrm>
          <a:prstGeom prst="rect">
            <a:avLst/>
          </a:prstGeom>
          <a:noFill/>
          <a:ln w="36000">
            <a:solidFill>
              <a:srgbClr val="008000"/>
            </a:solidFill>
            <a:round/>
            <a:headEnd/>
            <a:tailEnd/>
          </a:ln>
          <a:effectLst/>
        </p:spPr>
        <p:txBody>
          <a:bodyPr lIns="18000" tIns="18000" rIns="18000" bIns="18000">
            <a:normAutofit/>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4400" i="1" dirty="0">
                <a:solidFill>
                  <a:srgbClr val="00AE00"/>
                </a:solidFill>
              </a:rPr>
              <a:t>FLASH CONTACT NOVEMBRE 2023</a:t>
            </a:r>
          </a:p>
        </p:txBody>
      </p:sp>
      <p:sp>
        <p:nvSpPr>
          <p:cNvPr id="7" name="Espace réservé du pied de page 2"/>
          <p:cNvSpPr>
            <a:spLocks noGrp="1"/>
          </p:cNvSpPr>
          <p:nvPr>
            <p:ph type="ftr" sz="quarter" idx="11"/>
          </p:nvPr>
        </p:nvSpPr>
        <p:spPr>
          <a:xfrm>
            <a:off x="378370" y="6425953"/>
            <a:ext cx="11398468" cy="427403"/>
          </a:xfrm>
        </p:spPr>
        <p:txBody>
          <a:bodyPr/>
          <a:lstStyle/>
          <a:p>
            <a:r>
              <a:rPr lang="fr-FR" dirty="0"/>
              <a:t>Mairie de Saint Pierre de Mésage - Flash contact – Novembre 2023</a:t>
            </a:r>
          </a:p>
        </p:txBody>
      </p:sp>
      <p:sp>
        <p:nvSpPr>
          <p:cNvPr id="11" name="Rectangle 13"/>
          <p:cNvSpPr>
            <a:spLocks noChangeArrowheads="1"/>
          </p:cNvSpPr>
          <p:nvPr/>
        </p:nvSpPr>
        <p:spPr bwMode="auto">
          <a:xfrm>
            <a:off x="0" y="-692497"/>
            <a:ext cx="4764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Arial" panose="020B0604020202020204" pitchFamily="34" charset="0"/>
              </a:rPr>
              <a:t>  </a:t>
            </a:r>
            <a:r>
              <a:rPr kumimoji="0" lang="fr-FR" altLang="fr-FR" sz="2800" b="0" i="0" u="none" strike="noStrike" cap="none" normalizeH="0" baseline="0" dirty="0">
                <a:ln>
                  <a:noFill/>
                </a:ln>
                <a:solidFill>
                  <a:schemeClr val="tx1"/>
                </a:solidFill>
                <a:effectLst/>
                <a:latin typeface="Arial" panose="020B0604020202020204" pitchFamily="34" charset="0"/>
              </a:rPr>
              <a:t> </a:t>
            </a:r>
            <a:r>
              <a:rPr kumimoji="0" lang="fr-FR" altLang="fr-FR" sz="1800" b="0" i="0" u="none" strike="noStrike" cap="none" normalizeH="0" baseline="0" dirty="0">
                <a:ln>
                  <a:noFill/>
                </a:ln>
                <a:solidFill>
                  <a:schemeClr val="tx1"/>
                </a:solidFill>
                <a:effectLst/>
                <a:latin typeface="Arial" panose="020B0604020202020204" pitchFamily="34" charset="0"/>
              </a:rPr>
              <a:t> </a:t>
            </a:r>
            <a:endParaRPr kumimoji="0" lang="fr-FR" altLang="fr-F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2800" b="0" i="0" u="none" strike="noStrike" cap="none" normalizeH="0" baseline="0" dirty="0">
                <a:ln>
                  <a:noFill/>
                </a:ln>
                <a:solidFill>
                  <a:schemeClr val="tx1"/>
                </a:solidFill>
                <a:effectLst/>
                <a:latin typeface="Arial" panose="020B0604020202020204" pitchFamily="34" charset="0"/>
              </a:rPr>
            </a:br>
            <a:endParaRPr kumimoji="0" lang="fr-FR" altLang="fr-FR" sz="2800" b="0" i="0" u="none" strike="noStrike" cap="none" normalizeH="0" baseline="0" dirty="0">
              <a:ln>
                <a:noFill/>
              </a:ln>
              <a:solidFill>
                <a:schemeClr val="tx1"/>
              </a:solidFill>
              <a:effectLst/>
              <a:latin typeface="Arial" panose="020B0604020202020204" pitchFamily="34" charset="0"/>
            </a:endParaRPr>
          </a:p>
        </p:txBody>
      </p:sp>
      <p:pic>
        <p:nvPicPr>
          <p:cNvPr id="1038" name="Picture 1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3775" y="18415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25700" y="18415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4">
            <a:extLst>
              <a:ext uri="{FF2B5EF4-FFF2-40B4-BE49-F238E27FC236}">
                <a16:creationId xmlns:a16="http://schemas.microsoft.com/office/drawing/2014/main" id="{202DBFF4-9C61-48C8-9563-11A1BF993FB0}"/>
              </a:ext>
            </a:extLst>
          </p:cNvPr>
          <p:cNvSpPr txBox="1">
            <a:spLocks noChangeArrowheads="1"/>
          </p:cNvSpPr>
          <p:nvPr/>
        </p:nvSpPr>
        <p:spPr bwMode="auto">
          <a:xfrm>
            <a:off x="378369" y="1298700"/>
            <a:ext cx="11398469" cy="1952500"/>
          </a:xfrm>
          <a:prstGeom prst="rect">
            <a:avLst/>
          </a:prstGeom>
          <a:noFill/>
          <a:ln w="36000">
            <a:solidFill>
              <a:srgbClr val="008000"/>
            </a:solidFill>
            <a:round/>
            <a:headEnd/>
            <a:tailEnd/>
          </a:ln>
          <a:effectLst/>
        </p:spPr>
        <p:txBody>
          <a:bodyPr vert="horz" lIns="108000" tIns="0" rIns="108000" bIns="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None/>
            </a:pPr>
            <a:r>
              <a:rPr lang="fr-FR" sz="1800" b="1" i="1" u="sng" dirty="0"/>
              <a:t>STATIONNEMENT</a:t>
            </a:r>
          </a:p>
          <a:p>
            <a:pPr marL="0" indent="0" algn="just">
              <a:lnSpc>
                <a:spcPct val="120000"/>
              </a:lnSpc>
              <a:spcBef>
                <a:spcPts val="0"/>
              </a:spcBef>
              <a:buNone/>
            </a:pPr>
            <a:r>
              <a:rPr lang="fr-FR"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Consciente</a:t>
            </a:r>
            <a:r>
              <a:rPr lang="fr-F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des difficultés générées par le nombre de voitures en augmentation dans les foyers </a:t>
            </a:r>
            <a:r>
              <a:rPr lang="fr-FR" sz="18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Mésageois</a:t>
            </a:r>
            <a:r>
              <a:rPr lang="fr-F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la Municipalité tient cependant à faire un rappel sur la réglementation en vigueur s’agissant du stationnement sur la zone de la rue du Pont et de la route de </a:t>
            </a:r>
            <a:r>
              <a:rPr lang="fr-FR" sz="18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Jouchy</a:t>
            </a:r>
            <a:r>
              <a:rPr lang="fr-F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Certains stationnements sont de nature à mettre en danger les piétons lorsqu’ils imposent le contournement du véhicule stationné, sur la voie publique. Par conséquent il est demandé à tous les habitants qui possèdent des places sur leurs propriétés de garer prioritairement les véhicules, sur ces places.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endParaRPr lang="fr-FR" sz="900" b="1" i="1" u="sng" dirty="0"/>
          </a:p>
        </p:txBody>
      </p:sp>
      <p:sp>
        <p:nvSpPr>
          <p:cNvPr id="9" name="Text Box 4">
            <a:extLst>
              <a:ext uri="{FF2B5EF4-FFF2-40B4-BE49-F238E27FC236}">
                <a16:creationId xmlns:a16="http://schemas.microsoft.com/office/drawing/2014/main" id="{9F3F6B66-8685-4F6B-BD89-8EDD1D623928}"/>
              </a:ext>
            </a:extLst>
          </p:cNvPr>
          <p:cNvSpPr txBox="1">
            <a:spLocks noChangeArrowheads="1"/>
          </p:cNvSpPr>
          <p:nvPr/>
        </p:nvSpPr>
        <p:spPr bwMode="auto">
          <a:xfrm>
            <a:off x="378364" y="3383252"/>
            <a:ext cx="11398469" cy="1407865"/>
          </a:xfrm>
          <a:prstGeom prst="rect">
            <a:avLst/>
          </a:prstGeom>
          <a:noFill/>
          <a:ln w="36000">
            <a:solidFill>
              <a:srgbClr val="008000"/>
            </a:solidFill>
            <a:round/>
            <a:headEnd/>
            <a:tailEnd/>
          </a:ln>
          <a:effectLst/>
        </p:spPr>
        <p:txBody>
          <a:bodyPr vert="horz" lIns="108000" tIns="0" rIns="10800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None/>
            </a:pPr>
            <a:r>
              <a:rPr lang="fr-FR" sz="1800" b="1" i="1" u="sng" dirty="0"/>
              <a:t>DIVAGATION D’ANIMAUX</a:t>
            </a:r>
          </a:p>
          <a:p>
            <a:pPr marL="0" indent="0" algn="just">
              <a:lnSpc>
                <a:spcPct val="120000"/>
              </a:lnSpc>
              <a:spcBef>
                <a:spcPts val="0"/>
              </a:spcBef>
              <a:buNone/>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 a été signalé à plusieurs reprises sur le haut du village, la divagation d’un chien au comportement quelque peu agressif, il est demandé au maître du canidé de mettre en œuvre tous les moyens nécessaires, afin que cette bête reste chez elle.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endParaRPr lang="fr-FR" sz="900" dirty="0"/>
          </a:p>
        </p:txBody>
      </p:sp>
      <p:sp>
        <p:nvSpPr>
          <p:cNvPr id="12" name="Text Box 4">
            <a:extLst>
              <a:ext uri="{FF2B5EF4-FFF2-40B4-BE49-F238E27FC236}">
                <a16:creationId xmlns:a16="http://schemas.microsoft.com/office/drawing/2014/main" id="{CF784C12-5221-4680-A773-BEE65545F2B3}"/>
              </a:ext>
            </a:extLst>
          </p:cNvPr>
          <p:cNvSpPr txBox="1">
            <a:spLocks noChangeArrowheads="1"/>
          </p:cNvSpPr>
          <p:nvPr/>
        </p:nvSpPr>
        <p:spPr bwMode="auto">
          <a:xfrm>
            <a:off x="378364" y="4886036"/>
            <a:ext cx="11398469" cy="1539917"/>
          </a:xfrm>
          <a:prstGeom prst="rect">
            <a:avLst/>
          </a:prstGeom>
          <a:noFill/>
          <a:ln w="36000">
            <a:solidFill>
              <a:srgbClr val="008000"/>
            </a:solidFill>
            <a:round/>
            <a:headEnd/>
            <a:tailEnd/>
          </a:ln>
          <a:effectLst/>
        </p:spPr>
        <p:txBody>
          <a:bodyPr vert="horz" lIns="108000" tIns="0" rIns="108000" bIns="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None/>
            </a:pPr>
            <a:r>
              <a:rPr lang="fr-FR" sz="1900" b="1" i="1" u="sng" dirty="0"/>
              <a:t>ARRIVEE D’UN CAMION PIZZA SUR LA COMMUNE</a:t>
            </a:r>
          </a:p>
          <a:p>
            <a:pPr marL="0" indent="0" algn="just">
              <a:lnSpc>
                <a:spcPct val="107000"/>
              </a:lnSpc>
              <a:spcAft>
                <a:spcPts val="800"/>
              </a:spcAft>
              <a:buNone/>
            </a:pPr>
            <a:r>
              <a:rPr lang="fr-FR" sz="1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Angélique vous accueille tous les lundis soirs sur le parking de la Mairie à partir de 18h00 pour vous régaler avec ses pizzas Napolitaines au feu de bois.</a:t>
            </a:r>
          </a:p>
          <a:p>
            <a:pPr marL="0" indent="0" algn="just">
              <a:lnSpc>
                <a:spcPct val="107000"/>
              </a:lnSpc>
              <a:spcAft>
                <a:spcPts val="800"/>
              </a:spcAft>
              <a:buNone/>
            </a:pPr>
            <a:r>
              <a:rPr lang="fr-FR" sz="1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Vous pouvez commander les préparations </a:t>
            </a:r>
            <a:r>
              <a:rPr lang="fr-FR" sz="1900" dirty="0">
                <a:solidFill>
                  <a:srgbClr val="000000"/>
                </a:solidFill>
                <a:latin typeface="Calibri" panose="020F0502020204030204" pitchFamily="34" charset="0"/>
                <a:ea typeface="Calibri" panose="020F0502020204030204" pitchFamily="34" charset="0"/>
                <a:cs typeface="Calibri" panose="020F0502020204030204" pitchFamily="34" charset="0"/>
              </a:rPr>
              <a:t>DA PIPPONA en composant le 07 87 38 31 89.</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endParaRPr lang="fr-FR" sz="900" dirty="0"/>
          </a:p>
        </p:txBody>
      </p:sp>
    </p:spTree>
    <p:extLst>
      <p:ext uri="{BB962C8B-B14F-4D97-AF65-F5344CB8AC3E}">
        <p14:creationId xmlns:p14="http://schemas.microsoft.com/office/powerpoint/2010/main" val="30452428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445</Words>
  <Application>Microsoft Office PowerPoint</Application>
  <PresentationFormat>Grand écran</PresentationFormat>
  <Paragraphs>27</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Thème Office</vt:lpstr>
      <vt:lpstr>FLASH CONTACT NOVEMBRE 2023</vt:lpstr>
      <vt:lpstr>FLASH CONTACT NOVEMBRE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 CONTACT OCTOBRE 2020</dc:title>
  <dc:creator>Gillou</dc:creator>
  <cp:lastModifiedBy>Utilisateur</cp:lastModifiedBy>
  <cp:revision>106</cp:revision>
  <cp:lastPrinted>2023-10-27T06:43:00Z</cp:lastPrinted>
  <dcterms:created xsi:type="dcterms:W3CDTF">2020-09-25T19:50:08Z</dcterms:created>
  <dcterms:modified xsi:type="dcterms:W3CDTF">2023-10-27T06:51:01Z</dcterms:modified>
</cp:coreProperties>
</file>